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9" r:id="rId2"/>
    <p:sldId id="258" r:id="rId3"/>
    <p:sldId id="257" r:id="rId4"/>
    <p:sldId id="261" r:id="rId5"/>
    <p:sldId id="262" r:id="rId6"/>
    <p:sldId id="263" r:id="rId7"/>
    <p:sldId id="278" r:id="rId8"/>
  </p:sldIdLst>
  <p:sldSz cx="9144000" cy="5143500" type="screen16x9"/>
  <p:notesSz cx="6858000" cy="9144000"/>
  <p:embeddedFontLst>
    <p:embeddedFont>
      <p:font typeface="Segoe UI Semibold" panose="020B0702040204020203" pitchFamily="34" charset="0"/>
      <p:bold r:id="rId10"/>
      <p:boldItalic r:id="rId11"/>
    </p:embeddedFont>
    <p:embeddedFont>
      <p:font typeface="Raleway Thin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rlow Light" panose="020B0604020202020204" charset="0"/>
      <p:regular r:id="rId20"/>
      <p:bold r:id="rId21"/>
      <p:italic r:id="rId22"/>
      <p:boldItalic r:id="rId23"/>
    </p:embeddedFont>
    <p:embeddedFont>
      <p:font typeface="Barlow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B7B9-7AAB-4E71-8935-5ACDFAD8A81C}">
  <a:tblStyle styleId="{5CD5B7B9-7AAB-4E71-8935-5ACDFAD8A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62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20492" y="2220106"/>
            <a:ext cx="4676700" cy="676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Course Outline</a:t>
            </a:r>
            <a:endParaRPr dirty="0"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91170"/>
              </p:ext>
            </p:extLst>
          </p:nvPr>
        </p:nvGraphicFramePr>
        <p:xfrm>
          <a:off x="1014065" y="3088522"/>
          <a:ext cx="4421014" cy="15544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43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MODULE NAME:  </a:t>
                      </a:r>
                      <a:r>
                        <a:rPr lang="en-US" sz="2400" baseline="0" dirty="0" smtClean="0"/>
                        <a:t>RADIO AND TV  BRODICATSING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COURSE CODE: JST </a:t>
                      </a:r>
                      <a:r>
                        <a:rPr lang="en-US" sz="2400" baseline="0" dirty="0" smtClean="0"/>
                        <a:t>05206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CREDIT HOURS: </a:t>
                      </a:r>
                      <a:r>
                        <a:rPr lang="en-US" sz="2400" baseline="0" dirty="0" smtClean="0"/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02" y="4354548"/>
            <a:ext cx="762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 rot="1045419">
            <a:off x="403352" y="957002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" sz="2000" dirty="0">
                <a:latin typeface="Times New Roman" pitchFamily="18" charset="0"/>
                <a:cs typeface="Times New Roman" pitchFamily="18" charset="0"/>
              </a:rPr>
              <a:t>OBJECTIVE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0" y="2343150"/>
            <a:ext cx="6858000" cy="1261800"/>
          </a:xfrm>
        </p:spPr>
        <p:txBody>
          <a:bodyPr/>
          <a:lstStyle/>
          <a:p>
            <a:r>
              <a:rPr lang="en-US" sz="1400" dirty="0" smtClean="0">
                <a:latin typeface="+mn-lt"/>
              </a:rPr>
              <a:t>To enable graduates apply legal and ethical knowledge during news gathering and reporting</a:t>
            </a:r>
          </a:p>
          <a:p>
            <a:r>
              <a:rPr lang="en-US" sz="1400" dirty="0" smtClean="0">
                <a:latin typeface="+mn-lt"/>
              </a:rPr>
              <a:t>To provide entrepreneurial skills necessary for managing a journalism entity .</a:t>
            </a:r>
          </a:p>
          <a:p>
            <a:r>
              <a:rPr lang="en-US" sz="1400" dirty="0" smtClean="0">
                <a:latin typeface="+mn-lt"/>
              </a:rPr>
              <a:t>To enable graduates implement an efficient flow of information.</a:t>
            </a:r>
            <a:endParaRPr lang="en-US" sz="1400" dirty="0">
              <a:latin typeface="+mn-lt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385334" y="91112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MODULE DESCRIPTION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933" y="1610449"/>
            <a:ext cx="8102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3.6.4.1 Describe components of studio mastery for best production and broadcasting practices</a:t>
            </a:r>
            <a:endParaRPr lang="en-US" dirty="0"/>
          </a:p>
          <a:p>
            <a:r>
              <a:rPr lang="en-US" dirty="0" smtClean="0"/>
              <a:t>3.6.4.2. Demonstrate production processes of making various radio programs</a:t>
            </a:r>
            <a:endParaRPr lang="en-US" dirty="0"/>
          </a:p>
          <a:p>
            <a:r>
              <a:rPr lang="en-US" dirty="0" smtClean="0"/>
              <a:t>3.6.4.3. </a:t>
            </a:r>
            <a:r>
              <a:rPr lang="en-US" dirty="0"/>
              <a:t>D</a:t>
            </a:r>
            <a:r>
              <a:rPr lang="en-US" dirty="0" smtClean="0"/>
              <a:t>emonstrate control of different studio setting .</a:t>
            </a:r>
            <a:endParaRPr lang="en-US" dirty="0"/>
          </a:p>
          <a:p>
            <a:r>
              <a:rPr lang="en-US" dirty="0" smtClean="0"/>
              <a:t>3.6.4.4 Demonstrate post production processes of producing various radio programs .</a:t>
            </a:r>
            <a:endParaRPr lang="en-US" dirty="0"/>
          </a:p>
          <a:p>
            <a:r>
              <a:rPr lang="en-US" dirty="0" smtClean="0"/>
              <a:t>3.6.4.5 Demonstrate Presentation skills in radio broadcasting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3352800" cy="18984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Lecture 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Studio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newsroom works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Guided and independent works 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CONTEXT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379;p14"/>
          <p:cNvSpPr txBox="1">
            <a:spLocks/>
          </p:cNvSpPr>
          <p:nvPr/>
        </p:nvSpPr>
        <p:spPr>
          <a:xfrm rot="1045419">
            <a:off x="377509" y="951150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MATERIALS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418996" y="1885950"/>
            <a:ext cx="4457804" cy="26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TEST BOOKS</a:t>
            </a:r>
          </a:p>
          <a:p>
            <a:pPr marL="342900" lvl="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b="1" dirty="0" smtClean="0">
                <a:latin typeface="Segoe UI Semibold" pitchFamily="34" charset="0"/>
                <a:cs typeface="Segoe UI Semibold" pitchFamily="34" charset="0"/>
              </a:rPr>
              <a:t>Chapman J and  Kinsey M (2009) Broadcasting Journalism: A Critical  introduction, Routledge, New York</a:t>
            </a:r>
            <a:endParaRPr lang="en-US" sz="1400" b="1" dirty="0" smtClean="0">
              <a:latin typeface="Segoe UI Semibold" pitchFamily="34" charset="0"/>
              <a:cs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7432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CONTINOUSLY ASSESSMENTS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60% Marks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844034" y="1980791"/>
            <a:ext cx="2618174" cy="25583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 EXAMS MARKS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40% Marks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INTEGRATED METHODS OF ASSESSMENT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3048000" cy="907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Any questions</a:t>
            </a:r>
            <a:r>
              <a:rPr lang="en" sz="3600" b="1" dirty="0" smtClean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?</a:t>
            </a:r>
            <a:endParaRPr sz="3600" b="1" dirty="0">
              <a:solidFill>
                <a:schemeClr val="accent1"/>
              </a:solidFill>
              <a:latin typeface="Times New Roman" pitchFamily="18" charset="0"/>
              <a:ea typeface="Barlow"/>
              <a:cs typeface="Times New Roman" pitchFamily="18" charset="0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169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Segoe UI Semibold</vt:lpstr>
      <vt:lpstr>Raleway Thin</vt:lpstr>
      <vt:lpstr>Calibri</vt:lpstr>
      <vt:lpstr>Wingdings</vt:lpstr>
      <vt:lpstr>Barlow Light</vt:lpstr>
      <vt:lpstr>Barlow</vt:lpstr>
      <vt:lpstr>Arial</vt:lpstr>
      <vt:lpstr>Times New Roman</vt:lpstr>
      <vt:lpstr>Gaoler template</vt:lpstr>
      <vt:lpstr>Course Outline</vt:lpstr>
      <vt:lpstr>MODULE OBJECTIVE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ICT OFFICER</dc:creator>
  <cp:lastModifiedBy>DEAN OF STUDENTS</cp:lastModifiedBy>
  <cp:revision>31</cp:revision>
  <dcterms:modified xsi:type="dcterms:W3CDTF">2022-07-22T06:59:27Z</dcterms:modified>
</cp:coreProperties>
</file>